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66"/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Musterlösung: Go </a:t>
            </a:r>
            <a:r>
              <a:rPr lang="de-DE" dirty="0" err="1"/>
              <a:t>straight</a:t>
            </a:r>
            <a:r>
              <a:rPr lang="de-DE" dirty="0"/>
              <a:t>,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,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, turn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, </a:t>
            </a:r>
            <a:r>
              <a:rPr lang="de-DE" dirty="0" err="1"/>
              <a:t>go</a:t>
            </a:r>
            <a:r>
              <a:rPr lang="de-DE" dirty="0"/>
              <a:t> </a:t>
            </a:r>
            <a:r>
              <a:rPr lang="de-DE" dirty="0" err="1"/>
              <a:t>straight</a:t>
            </a:r>
            <a:r>
              <a:rPr lang="de-DE" dirty="0"/>
              <a:t>, jump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. (Einzige Möglichkeit mit zwei Rechtsabbiegungen und genau einer Linksabbiegung)</a:t>
            </a:r>
          </a:p>
          <a:p>
            <a:r>
              <a:rPr lang="de-DE"/>
              <a:t>Andere Möglichkeiten: </a:t>
            </a:r>
            <a:r>
              <a:rPr lang="de-DE" dirty="0"/>
              <a:t>rechts, links, rechts, links, Linkssprung.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413FC-2FF5-4287-9311-55BCEAF5F7B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65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96DBE-4A61-42B3-A30E-95E7DB0F9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1749795"/>
            <a:ext cx="11339513" cy="3722335"/>
          </a:xfrm>
        </p:spPr>
        <p:txBody>
          <a:bodyPr anchor="b"/>
          <a:lstStyle>
            <a:lvl1pPr algn="ctr"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F35F5E-4BCA-4CE3-8A48-FEE497211C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2976"/>
            </a:lvl1pPr>
            <a:lvl2pPr marL="566974" indent="0" algn="ctr">
              <a:buNone/>
              <a:defRPr sz="2480"/>
            </a:lvl2pPr>
            <a:lvl3pPr marL="1133947" indent="0" algn="ctr">
              <a:buNone/>
              <a:defRPr sz="2232"/>
            </a:lvl3pPr>
            <a:lvl4pPr marL="1700921" indent="0" algn="ctr">
              <a:buNone/>
              <a:defRPr sz="1984"/>
            </a:lvl4pPr>
            <a:lvl5pPr marL="2267895" indent="0" algn="ctr">
              <a:buNone/>
              <a:defRPr sz="1984"/>
            </a:lvl5pPr>
            <a:lvl6pPr marL="2834869" indent="0" algn="ctr">
              <a:buNone/>
              <a:defRPr sz="1984"/>
            </a:lvl6pPr>
            <a:lvl7pPr marL="3401842" indent="0" algn="ctr">
              <a:buNone/>
              <a:defRPr sz="1984"/>
            </a:lvl7pPr>
            <a:lvl8pPr marL="3968816" indent="0" algn="ctr">
              <a:buNone/>
              <a:defRPr sz="1984"/>
            </a:lvl8pPr>
            <a:lvl9pPr marL="4535790" indent="0" algn="ctr">
              <a:buNone/>
              <a:defRPr sz="1984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212C3C-54FB-4B3E-8790-CB9336B2A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89CBE0-80F3-40C2-84CB-50BFCF331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2BD191-6105-4A63-AA7C-463302D6A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57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7043FE-6857-4D1E-BD6B-4BF67E06C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CE2AC98-E0DF-4FA6-9A68-B9DF0521D6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EBD51A-CC35-4863-9AE6-C949812A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44916C-7864-413D-8348-CBF1D5D4F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9E87C8-D037-47C0-90E8-7C6F76A54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02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07F9695-060F-45E1-94FA-26E5C1580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819785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9FB9C9A-5760-4CEB-822A-36F7423B97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39455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42576B-25EE-43D7-B2AD-AC18D6A65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CE1E5F-A623-4325-97D9-F458BFBCA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9275E-D345-4D0C-9DE1-2DD0390CC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70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B386E-3305-4827-A181-37CB2CF7B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D0878C-364C-44DC-9D11-3C4FAB316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E70186-2BF4-4F50-8876-D2DD9DF6F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24C062-880A-4E31-9FAA-AE25FFDF5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EA6177-14C2-432B-9750-EEE611B0C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68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28A11-EE06-46C1-A4D2-3D95230F2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581" y="2665530"/>
            <a:ext cx="13040439" cy="4447496"/>
          </a:xfrm>
        </p:spPr>
        <p:txBody>
          <a:bodyPr anchor="b"/>
          <a:lstStyle>
            <a:lvl1pPr>
              <a:defRPr sz="744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490753E-F00B-442E-A9D6-CC6F4ECB6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581" y="7155102"/>
            <a:ext cx="13040439" cy="2338833"/>
          </a:xfrm>
        </p:spPr>
        <p:txBody>
          <a:bodyPr/>
          <a:lstStyle>
            <a:lvl1pPr marL="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1pPr>
            <a:lvl2pPr marL="566974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2pPr>
            <a:lvl3pPr marL="1133947" indent="0">
              <a:buNone/>
              <a:defRPr sz="2232">
                <a:solidFill>
                  <a:schemeClr val="tx1">
                    <a:tint val="75000"/>
                  </a:schemeClr>
                </a:solidFill>
              </a:defRPr>
            </a:lvl3pPr>
            <a:lvl4pPr marL="1700921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4pPr>
            <a:lvl5pPr marL="226789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5pPr>
            <a:lvl6pPr marL="283486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6pPr>
            <a:lvl7pPr marL="340184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7pPr>
            <a:lvl8pPr marL="3968816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8pPr>
            <a:lvl9pPr marL="453579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4BE387-C416-4BBA-8335-A3C83274C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00F60C-1658-49A7-9076-6C78292A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9D0737-2AB2-4068-8D47-0CEB88632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98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6D392-B494-446B-B48B-C134B4F53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DE0994-6B29-4D93-BBCE-34C6801F53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C729B2-B84D-447E-90EB-9C4C4DE4A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DFF2146-F461-4D25-ABE6-5FC661FB5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8169FE-811A-41BC-82E0-F631034ED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56AF22-2BF0-40AA-90BC-991C4E6F6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66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49D5D-6553-4D05-906B-34BCE8C0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569241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10531D-E3B3-4AB6-A355-56F63676B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1425" y="2620980"/>
            <a:ext cx="63961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C54647-15A3-45F9-BD47-985172665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1425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D44A63-A44B-4FDC-9E0F-DDBB7143B8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654171" y="2620980"/>
            <a:ext cx="6427693" cy="1284502"/>
          </a:xfrm>
        </p:spPr>
        <p:txBody>
          <a:bodyPr anchor="b"/>
          <a:lstStyle>
            <a:lvl1pPr marL="0" indent="0">
              <a:buNone/>
              <a:defRPr sz="2976" b="1"/>
            </a:lvl1pPr>
            <a:lvl2pPr marL="566974" indent="0">
              <a:buNone/>
              <a:defRPr sz="2480" b="1"/>
            </a:lvl2pPr>
            <a:lvl3pPr marL="1133947" indent="0">
              <a:buNone/>
              <a:defRPr sz="2232" b="1"/>
            </a:lvl3pPr>
            <a:lvl4pPr marL="1700921" indent="0">
              <a:buNone/>
              <a:defRPr sz="1984" b="1"/>
            </a:lvl4pPr>
            <a:lvl5pPr marL="2267895" indent="0">
              <a:buNone/>
              <a:defRPr sz="1984" b="1"/>
            </a:lvl5pPr>
            <a:lvl6pPr marL="2834869" indent="0">
              <a:buNone/>
              <a:defRPr sz="1984" b="1"/>
            </a:lvl6pPr>
            <a:lvl7pPr marL="3401842" indent="0">
              <a:buNone/>
              <a:defRPr sz="1984" b="1"/>
            </a:lvl7pPr>
            <a:lvl8pPr marL="3968816" indent="0">
              <a:buNone/>
              <a:defRPr sz="1984" b="1"/>
            </a:lvl8pPr>
            <a:lvl9pPr marL="4535790" indent="0">
              <a:buNone/>
              <a:defRPr sz="198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EBB2572-DA0E-44D1-83D4-188B06ECE0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654171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CE4C11B-DE21-4978-8CE8-CAE51F347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1683EE6-C669-476A-B3BD-B9BFAC1ED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6A080F-8CB8-4144-A69B-B006C9DC8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37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552E6-868F-4869-8088-733E9EAB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6F514D-A89B-42D2-BECF-24C5F8C1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F8505C-755A-4729-89A4-D41987C6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4656AD-A263-4E59-9695-329B84CF5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181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947D20-B280-4D75-91A6-7C30B8146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2C8548F-B008-4D90-801E-89C45AE1B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BF0FFE-1BC2-424B-A540-8704B34A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960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290D36-F99A-4B43-A9AC-7983FC1AD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F6CF30-E6BB-43F3-BAC5-18052A84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>
              <a:defRPr sz="3968"/>
            </a:lvl1pPr>
            <a:lvl2pPr>
              <a:defRPr sz="3472"/>
            </a:lvl2pPr>
            <a:lvl3pPr>
              <a:defRPr sz="2976"/>
            </a:lvl3pPr>
            <a:lvl4pPr>
              <a:defRPr sz="2480"/>
            </a:lvl4pPr>
            <a:lvl5pPr>
              <a:defRPr sz="2480"/>
            </a:lvl5pPr>
            <a:lvl6pPr>
              <a:defRPr sz="2480"/>
            </a:lvl6pPr>
            <a:lvl7pPr>
              <a:defRPr sz="2480"/>
            </a:lvl7pPr>
            <a:lvl8pPr>
              <a:defRPr sz="2480"/>
            </a:lvl8pPr>
            <a:lvl9pPr>
              <a:defRPr sz="248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01D792-7DDB-4D98-B651-5C9CFEFFD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997353-7A18-4C87-8D04-C4A58029E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DB1C8CF-733B-4B53-991E-503801BB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8980CB-F1F7-4ABC-B144-6AEC8478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28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69D6CF-EE8F-4680-934B-6F5C4A44B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3" cy="2494756"/>
          </a:xfrm>
        </p:spPr>
        <p:txBody>
          <a:bodyPr anchor="b"/>
          <a:lstStyle>
            <a:lvl1pPr>
              <a:defRPr sz="3968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A22CC-1CF7-4FF4-9DB7-4261EA63FA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27693" y="1539424"/>
            <a:ext cx="7654171" cy="7598117"/>
          </a:xfrm>
        </p:spPr>
        <p:txBody>
          <a:bodyPr/>
          <a:lstStyle>
            <a:lvl1pPr marL="0" indent="0">
              <a:buNone/>
              <a:defRPr sz="3968"/>
            </a:lvl1pPr>
            <a:lvl2pPr marL="566974" indent="0">
              <a:buNone/>
              <a:defRPr sz="3472"/>
            </a:lvl2pPr>
            <a:lvl3pPr marL="1133947" indent="0">
              <a:buNone/>
              <a:defRPr sz="2976"/>
            </a:lvl3pPr>
            <a:lvl4pPr marL="1700921" indent="0">
              <a:buNone/>
              <a:defRPr sz="2480"/>
            </a:lvl4pPr>
            <a:lvl5pPr marL="2267895" indent="0">
              <a:buNone/>
              <a:defRPr sz="2480"/>
            </a:lvl5pPr>
            <a:lvl6pPr marL="2834869" indent="0">
              <a:buNone/>
              <a:defRPr sz="2480"/>
            </a:lvl6pPr>
            <a:lvl7pPr marL="3401842" indent="0">
              <a:buNone/>
              <a:defRPr sz="2480"/>
            </a:lvl7pPr>
            <a:lvl8pPr marL="3968816" indent="0">
              <a:buNone/>
              <a:defRPr sz="2480"/>
            </a:lvl8pPr>
            <a:lvl9pPr marL="4535790" indent="0">
              <a:buNone/>
              <a:defRPr sz="248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9A83A8-19B3-486A-A4E9-1A95C08D54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3" cy="5942372"/>
          </a:xfrm>
        </p:spPr>
        <p:txBody>
          <a:bodyPr/>
          <a:lstStyle>
            <a:lvl1pPr marL="0" indent="0">
              <a:buNone/>
              <a:defRPr sz="1984"/>
            </a:lvl1pPr>
            <a:lvl2pPr marL="566974" indent="0">
              <a:buNone/>
              <a:defRPr sz="1736"/>
            </a:lvl2pPr>
            <a:lvl3pPr marL="1133947" indent="0">
              <a:buNone/>
              <a:defRPr sz="1488"/>
            </a:lvl3pPr>
            <a:lvl4pPr marL="1700921" indent="0">
              <a:buNone/>
              <a:defRPr sz="1240"/>
            </a:lvl4pPr>
            <a:lvl5pPr marL="2267895" indent="0">
              <a:buNone/>
              <a:defRPr sz="1240"/>
            </a:lvl5pPr>
            <a:lvl6pPr marL="2834869" indent="0">
              <a:buNone/>
              <a:defRPr sz="1240"/>
            </a:lvl6pPr>
            <a:lvl7pPr marL="3401842" indent="0">
              <a:buNone/>
              <a:defRPr sz="1240"/>
            </a:lvl7pPr>
            <a:lvl8pPr marL="3968816" indent="0">
              <a:buNone/>
              <a:defRPr sz="1240"/>
            </a:lvl8pPr>
            <a:lvl9pPr marL="4535790" indent="0">
              <a:buNone/>
              <a:defRPr sz="124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6A0DAA-F0ED-4A50-B1BE-9F3AF51C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22392E-C325-4E79-8F24-9EA1C5AE0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45DE1C-F972-4540-B822-C4AB510A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69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F2AA05-FF74-4362-9E6C-7CA06172F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6" y="569241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FBF3DA-C958-47D7-B4BB-952A5793A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46F642-42F8-42CC-B087-29ADBD24E3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9455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006CE3-3060-437D-95C2-E896547E6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08285" y="9909727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6BF82B-FE6B-4B45-B447-122751AF1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78041" y="9909727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12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5D948E00-F108-482E-B0C7-92B6E57C9308}"/>
              </a:ext>
            </a:extLst>
          </p:cNvPr>
          <p:cNvCxnSpPr>
            <a:cxnSpLocks/>
            <a:stCxn id="40" idx="1"/>
          </p:cNvCxnSpPr>
          <p:nvPr/>
        </p:nvCxnSpPr>
        <p:spPr>
          <a:xfrm flipV="1">
            <a:off x="3359169" y="5336405"/>
            <a:ext cx="4798163" cy="1628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5BF6EB49-D85A-4BC4-9BFB-8FA4B30100D8}"/>
              </a:ext>
            </a:extLst>
          </p:cNvPr>
          <p:cNvSpPr/>
          <p:nvPr/>
        </p:nvSpPr>
        <p:spPr>
          <a:xfrm>
            <a:off x="11678967" y="3230964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EB904191-238C-4CE6-8F0A-8BD50210512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164769" y="474689"/>
            <a:ext cx="194400" cy="9756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4C4433DF-8810-4021-B4D7-13AF9AA1BF4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402792" y="4852185"/>
            <a:ext cx="182896" cy="1083859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90821FB8-5D59-4A40-A7CB-2D60C2685A43}"/>
              </a:ext>
            </a:extLst>
          </p:cNvPr>
          <p:cNvSpPr txBox="1"/>
          <p:nvPr/>
        </p:nvSpPr>
        <p:spPr>
          <a:xfrm>
            <a:off x="1329110" y="662153"/>
            <a:ext cx="99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Start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8D72CAB-46E7-40B8-A4E4-E30E2A279970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06974" y="439853"/>
            <a:ext cx="8928000" cy="15148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3F0721C7-6D18-42EA-8054-2A14031A695A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3258283" y="5280405"/>
            <a:ext cx="9864000" cy="182896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20512A0E-C27B-449A-8586-ACAF0C9539AC}"/>
              </a:ext>
            </a:extLst>
          </p:cNvPr>
          <p:cNvSpPr txBox="1"/>
          <p:nvPr/>
        </p:nvSpPr>
        <p:spPr>
          <a:xfrm>
            <a:off x="13052727" y="8926271"/>
            <a:ext cx="995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End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CB23479-06D0-4296-96D3-2220ED6CB0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67805" y="439853"/>
            <a:ext cx="2009775" cy="20955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02795E8-EE40-4C37-907D-76BB6486F178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734974" y="9461703"/>
            <a:ext cx="4178561" cy="182897"/>
          </a:xfrm>
          <a:prstGeom prst="rect">
            <a:avLst/>
          </a:prstGeom>
        </p:spPr>
      </p:pic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80760D5F-B6C8-42DF-9D57-36DEBF36445A}"/>
              </a:ext>
            </a:extLst>
          </p:cNvPr>
          <p:cNvCxnSpPr/>
          <p:nvPr/>
        </p:nvCxnSpPr>
        <p:spPr>
          <a:xfrm>
            <a:off x="4283242" y="1031485"/>
            <a:ext cx="24544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6513F434-65E5-474D-95F1-FFA69BEC8775}"/>
              </a:ext>
            </a:extLst>
          </p:cNvPr>
          <p:cNvCxnSpPr>
            <a:cxnSpLocks/>
          </p:cNvCxnSpPr>
          <p:nvPr/>
        </p:nvCxnSpPr>
        <p:spPr>
          <a:xfrm>
            <a:off x="8736426" y="846819"/>
            <a:ext cx="0" cy="281851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92850324-528E-431E-9D7D-BE67FA89D6EB}"/>
              </a:ext>
            </a:extLst>
          </p:cNvPr>
          <p:cNvCxnSpPr>
            <a:cxnSpLocks/>
          </p:cNvCxnSpPr>
          <p:nvPr/>
        </p:nvCxnSpPr>
        <p:spPr>
          <a:xfrm flipH="1">
            <a:off x="4311057" y="4913724"/>
            <a:ext cx="242662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794BB146-C8AE-4D1B-9B85-BA9A5377661B}"/>
              </a:ext>
            </a:extLst>
          </p:cNvPr>
          <p:cNvCxnSpPr>
            <a:cxnSpLocks/>
          </p:cNvCxnSpPr>
          <p:nvPr/>
        </p:nvCxnSpPr>
        <p:spPr>
          <a:xfrm>
            <a:off x="2712616" y="6107753"/>
            <a:ext cx="0" cy="281851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4A7775E0-3634-4E4E-A50F-3B04157FD49F}"/>
              </a:ext>
            </a:extLst>
          </p:cNvPr>
          <p:cNvCxnSpPr>
            <a:cxnSpLocks/>
          </p:cNvCxnSpPr>
          <p:nvPr/>
        </p:nvCxnSpPr>
        <p:spPr>
          <a:xfrm>
            <a:off x="4311057" y="9752337"/>
            <a:ext cx="191477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D46C6FED-F3B6-4173-9058-6138B541671E}"/>
              </a:ext>
            </a:extLst>
          </p:cNvPr>
          <p:cNvCxnSpPr>
            <a:cxnSpLocks/>
          </p:cNvCxnSpPr>
          <p:nvPr/>
        </p:nvCxnSpPr>
        <p:spPr>
          <a:xfrm flipV="1">
            <a:off x="10853984" y="9644600"/>
            <a:ext cx="0" cy="53543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7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</Words>
  <Application>Microsoft Office PowerPoint</Application>
  <PresentationFormat>Benutzerdefiniert</PresentationFormat>
  <Paragraphs>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Raphael Fehrmann</cp:lastModifiedBy>
  <cp:revision>25</cp:revision>
  <dcterms:created xsi:type="dcterms:W3CDTF">2020-12-10T10:49:50Z</dcterms:created>
  <dcterms:modified xsi:type="dcterms:W3CDTF">2021-03-28T10:38:02Z</dcterms:modified>
</cp:coreProperties>
</file>